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A5BE9-76AF-4574-B5B5-151758C4179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915AA6-4D51-4CBE-BB24-0FA099BF1FF4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Caffeine</a:t>
          </a:r>
          <a:endParaRPr lang="en-US" sz="2000" dirty="0">
            <a:solidFill>
              <a:schemeClr val="tx1"/>
            </a:solidFill>
          </a:endParaRPr>
        </a:p>
      </dgm:t>
    </dgm:pt>
    <dgm:pt modelId="{0EE1A8ED-208B-4E66-A97C-14D154984A07}" type="sibTrans" cxnId="{C6EF061C-2F28-4E38-9642-44BF383793D4}">
      <dgm:prSet/>
      <dgm:spPr/>
      <dgm:t>
        <a:bodyPr/>
        <a:lstStyle/>
        <a:p>
          <a:endParaRPr lang="en-US"/>
        </a:p>
      </dgm:t>
    </dgm:pt>
    <dgm:pt modelId="{5E5CB6A8-921F-436C-811D-7685227AC5C8}" type="parTrans" cxnId="{C6EF061C-2F28-4E38-9642-44BF383793D4}">
      <dgm:prSet/>
      <dgm:spPr/>
      <dgm:t>
        <a:bodyPr/>
        <a:lstStyle/>
        <a:p>
          <a:endParaRPr lang="en-US"/>
        </a:p>
      </dgm:t>
    </dgm:pt>
    <dgm:pt modelId="{F398A885-4C38-4C8F-99A9-D8EC2A21CDC6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Chocolate</a:t>
          </a:r>
          <a:endParaRPr lang="en-US" sz="2000" b="1" dirty="0">
            <a:solidFill>
              <a:schemeClr val="tx1"/>
            </a:solidFill>
          </a:endParaRPr>
        </a:p>
      </dgm:t>
    </dgm:pt>
    <dgm:pt modelId="{9097B9E3-9D7E-48F4-A0D6-21C998679BEF}" type="parTrans" cxnId="{2057F28E-710E-4FE7-8708-AD24D8D19F6B}">
      <dgm:prSet/>
      <dgm:spPr/>
      <dgm:t>
        <a:bodyPr/>
        <a:lstStyle/>
        <a:p>
          <a:endParaRPr lang="en-US"/>
        </a:p>
      </dgm:t>
    </dgm:pt>
    <dgm:pt modelId="{C7FA3739-B912-4CF3-A2A8-A449CA94A1F5}" type="sibTrans" cxnId="{2057F28E-710E-4FE7-8708-AD24D8D19F6B}">
      <dgm:prSet/>
      <dgm:spPr/>
      <dgm:t>
        <a:bodyPr/>
        <a:lstStyle/>
        <a:p>
          <a:endParaRPr lang="en-US"/>
        </a:p>
      </dgm:t>
    </dgm:pt>
    <dgm:pt modelId="{AC54E347-7E24-493E-B833-BE7CCC1AC374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Monosodium Glutamate</a:t>
          </a:r>
          <a:endParaRPr lang="en-US" sz="2000" b="1" dirty="0">
            <a:solidFill>
              <a:schemeClr val="tx1"/>
            </a:solidFill>
          </a:endParaRPr>
        </a:p>
      </dgm:t>
    </dgm:pt>
    <dgm:pt modelId="{84424941-5CCA-49F8-B5FC-A462ADBBEF95}" type="parTrans" cxnId="{D3BA5764-D8A8-4915-81C5-493CD09F2EEB}">
      <dgm:prSet/>
      <dgm:spPr/>
      <dgm:t>
        <a:bodyPr/>
        <a:lstStyle/>
        <a:p>
          <a:endParaRPr lang="en-US"/>
        </a:p>
      </dgm:t>
    </dgm:pt>
    <dgm:pt modelId="{2E85F96D-1EC5-4A57-972D-0473C5DA5046}" type="sibTrans" cxnId="{D3BA5764-D8A8-4915-81C5-493CD09F2EEB}">
      <dgm:prSet/>
      <dgm:spPr/>
      <dgm:t>
        <a:bodyPr/>
        <a:lstStyle/>
        <a:p>
          <a:endParaRPr lang="en-US"/>
        </a:p>
      </dgm:t>
    </dgm:pt>
    <dgm:pt modelId="{0EFA59EB-55DD-4AFD-92C5-896D6F0F37DA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Processed meats and fish</a:t>
          </a:r>
          <a:endParaRPr lang="en-US" sz="2000" b="1" dirty="0">
            <a:solidFill>
              <a:schemeClr val="tx1"/>
            </a:solidFill>
          </a:endParaRPr>
        </a:p>
      </dgm:t>
    </dgm:pt>
    <dgm:pt modelId="{2AB27BEA-FC66-4DB3-9C70-6E4D97696B1D}" type="parTrans" cxnId="{25F555A8-9201-40B2-82AF-C65BFE20D1E7}">
      <dgm:prSet/>
      <dgm:spPr/>
      <dgm:t>
        <a:bodyPr/>
        <a:lstStyle/>
        <a:p>
          <a:endParaRPr lang="en-US"/>
        </a:p>
      </dgm:t>
    </dgm:pt>
    <dgm:pt modelId="{68BA23D8-E3AE-4B23-A81F-2ABB32CF4CAC}" type="sibTrans" cxnId="{25F555A8-9201-40B2-82AF-C65BFE20D1E7}">
      <dgm:prSet/>
      <dgm:spPr/>
      <dgm:t>
        <a:bodyPr/>
        <a:lstStyle/>
        <a:p>
          <a:endParaRPr lang="en-US"/>
        </a:p>
      </dgm:t>
    </dgm:pt>
    <dgm:pt modelId="{D62B12C6-1B19-4131-85B0-C4E930457D6A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Cheese and other dairy products</a:t>
          </a:r>
          <a:endParaRPr lang="en-US" sz="2000" b="1" dirty="0">
            <a:solidFill>
              <a:schemeClr val="tx1"/>
            </a:solidFill>
          </a:endParaRPr>
        </a:p>
      </dgm:t>
    </dgm:pt>
    <dgm:pt modelId="{C1C6E348-7289-43B3-A559-F690C45A7B78}" type="parTrans" cxnId="{44E82257-02B0-4484-A556-3B9CCC2C3C33}">
      <dgm:prSet/>
      <dgm:spPr/>
      <dgm:t>
        <a:bodyPr/>
        <a:lstStyle/>
        <a:p>
          <a:endParaRPr lang="en-US"/>
        </a:p>
      </dgm:t>
    </dgm:pt>
    <dgm:pt modelId="{FCB01FD1-ABCD-4F08-9E48-CA640A66C009}" type="sibTrans" cxnId="{44E82257-02B0-4484-A556-3B9CCC2C3C33}">
      <dgm:prSet/>
      <dgm:spPr/>
      <dgm:t>
        <a:bodyPr/>
        <a:lstStyle/>
        <a:p>
          <a:endParaRPr lang="en-US"/>
        </a:p>
      </dgm:t>
    </dgm:pt>
    <dgm:pt modelId="{C1137942-3839-4D3C-9022-D92D37C67B17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Nuts</a:t>
          </a:r>
          <a:endParaRPr lang="en-US" sz="2000" dirty="0">
            <a:solidFill>
              <a:schemeClr val="tx1"/>
            </a:solidFill>
          </a:endParaRPr>
        </a:p>
      </dgm:t>
    </dgm:pt>
    <dgm:pt modelId="{AA867BFD-BD34-480D-824F-4856596CB9E7}" type="parTrans" cxnId="{FBBFDFC2-ED99-41C0-900C-E64238E497D2}">
      <dgm:prSet/>
      <dgm:spPr/>
      <dgm:t>
        <a:bodyPr/>
        <a:lstStyle/>
        <a:p>
          <a:endParaRPr lang="en-US"/>
        </a:p>
      </dgm:t>
    </dgm:pt>
    <dgm:pt modelId="{0102BAC3-CBBA-4E61-B4B3-5358CE05EF08}" type="sibTrans" cxnId="{FBBFDFC2-ED99-41C0-900C-E64238E497D2}">
      <dgm:prSet/>
      <dgm:spPr/>
      <dgm:t>
        <a:bodyPr/>
        <a:lstStyle/>
        <a:p>
          <a:endParaRPr lang="en-US"/>
        </a:p>
      </dgm:t>
    </dgm:pt>
    <dgm:pt modelId="{D5ADACB6-E544-4B57-8325-2F95C950B1B3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Alcohol and vinegar</a:t>
          </a:r>
          <a:endParaRPr lang="en-US" sz="2000" b="1" dirty="0">
            <a:solidFill>
              <a:schemeClr val="tx1"/>
            </a:solidFill>
          </a:endParaRPr>
        </a:p>
      </dgm:t>
    </dgm:pt>
    <dgm:pt modelId="{D8010B72-B2E4-4C85-886E-AA47EA613D4C}" type="parTrans" cxnId="{A3AA3206-7BFB-461D-BA5D-F50DE41BA730}">
      <dgm:prSet/>
      <dgm:spPr/>
      <dgm:t>
        <a:bodyPr/>
        <a:lstStyle/>
        <a:p>
          <a:endParaRPr lang="en-US"/>
        </a:p>
      </dgm:t>
    </dgm:pt>
    <dgm:pt modelId="{7E73BB6B-658A-46F7-BA38-6605D88D3A6B}" type="sibTrans" cxnId="{A3AA3206-7BFB-461D-BA5D-F50DE41BA730}">
      <dgm:prSet/>
      <dgm:spPr/>
      <dgm:t>
        <a:bodyPr/>
        <a:lstStyle/>
        <a:p>
          <a:endParaRPr lang="en-US"/>
        </a:p>
      </dgm:t>
    </dgm:pt>
    <dgm:pt modelId="{6E303D4A-F477-4B2C-AC0F-C66352C73FDE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Certain fruits and juices</a:t>
          </a:r>
          <a:endParaRPr lang="en-US" sz="2000" b="1" dirty="0">
            <a:solidFill>
              <a:schemeClr val="tx1"/>
            </a:solidFill>
          </a:endParaRPr>
        </a:p>
      </dgm:t>
    </dgm:pt>
    <dgm:pt modelId="{6DF38A52-1FAD-45B4-AA09-DA4FBB8FAEFC}" type="parTrans" cxnId="{FE57A6F2-E463-48D2-B465-05E59D833503}">
      <dgm:prSet/>
      <dgm:spPr/>
      <dgm:t>
        <a:bodyPr/>
        <a:lstStyle/>
        <a:p>
          <a:endParaRPr lang="en-US"/>
        </a:p>
      </dgm:t>
    </dgm:pt>
    <dgm:pt modelId="{62FB3628-F24B-4B1E-806A-D1EAD0B20109}" type="sibTrans" cxnId="{FE57A6F2-E463-48D2-B465-05E59D833503}">
      <dgm:prSet/>
      <dgm:spPr/>
      <dgm:t>
        <a:bodyPr/>
        <a:lstStyle/>
        <a:p>
          <a:endParaRPr lang="en-US"/>
        </a:p>
      </dgm:t>
    </dgm:pt>
    <dgm:pt modelId="{699B8F95-837F-4DB9-AD6A-9FF3492A15A2}">
      <dgm:prSet custT="1"/>
      <dgm:spPr/>
      <dgm:t>
        <a:bodyPr/>
        <a:lstStyle/>
        <a:p>
          <a:r>
            <a:rPr lang="en-US" sz="2000" b="1" dirty="0" smtClean="0"/>
            <a:t>Certain vegetables, especially onions</a:t>
          </a:r>
          <a:endParaRPr lang="en-US" sz="2000" b="1" dirty="0"/>
        </a:p>
      </dgm:t>
    </dgm:pt>
    <dgm:pt modelId="{6B5D0BD9-84FF-4E79-A72C-DD27CC2B176B}" type="parTrans" cxnId="{FB2A53E0-474D-4C20-96EF-5819FEA2B5C5}">
      <dgm:prSet/>
      <dgm:spPr/>
      <dgm:t>
        <a:bodyPr/>
        <a:lstStyle/>
        <a:p>
          <a:endParaRPr lang="en-US"/>
        </a:p>
      </dgm:t>
    </dgm:pt>
    <dgm:pt modelId="{8E5EFBCC-51FD-40C9-8BF7-DBE54319AE6F}" type="sibTrans" cxnId="{FB2A53E0-474D-4C20-96EF-5819FEA2B5C5}">
      <dgm:prSet/>
      <dgm:spPr/>
      <dgm:t>
        <a:bodyPr/>
        <a:lstStyle/>
        <a:p>
          <a:endParaRPr lang="en-US"/>
        </a:p>
      </dgm:t>
    </dgm:pt>
    <dgm:pt modelId="{84EA79A6-E11D-4072-B3D0-1217C49063FD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Fresh yeast-risen baked goods</a:t>
          </a:r>
          <a:endParaRPr lang="en-US" sz="2000" b="1" dirty="0">
            <a:solidFill>
              <a:schemeClr val="tx1"/>
            </a:solidFill>
          </a:endParaRPr>
        </a:p>
      </dgm:t>
    </dgm:pt>
    <dgm:pt modelId="{9F8CAE7C-8F52-44EC-A239-D88C4CAE487E}" type="parTrans" cxnId="{859CE7C6-E0BB-4DAF-B4F4-CBCB931CFBC5}">
      <dgm:prSet/>
      <dgm:spPr/>
      <dgm:t>
        <a:bodyPr/>
        <a:lstStyle/>
        <a:p>
          <a:endParaRPr lang="en-US"/>
        </a:p>
      </dgm:t>
    </dgm:pt>
    <dgm:pt modelId="{6C780188-E178-47CA-B5CF-4624EDB74EB6}" type="sibTrans" cxnId="{859CE7C6-E0BB-4DAF-B4F4-CBCB931CFBC5}">
      <dgm:prSet/>
      <dgm:spPr/>
      <dgm:t>
        <a:bodyPr/>
        <a:lstStyle/>
        <a:p>
          <a:endParaRPr lang="en-US"/>
        </a:p>
      </dgm:t>
    </dgm:pt>
    <dgm:pt modelId="{55F65DDD-3CC0-40BC-8B77-0A2CBD4B3B1D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Aspartame</a:t>
          </a:r>
          <a:endParaRPr lang="en-US" sz="2000" b="1" dirty="0">
            <a:solidFill>
              <a:schemeClr val="tx1"/>
            </a:solidFill>
          </a:endParaRPr>
        </a:p>
      </dgm:t>
    </dgm:pt>
    <dgm:pt modelId="{4BA11221-8B5D-461D-9206-9066C20B0194}" type="parTrans" cxnId="{AD60A79F-0C01-4A88-ACC0-9E2481BBDA9B}">
      <dgm:prSet/>
      <dgm:spPr/>
      <dgm:t>
        <a:bodyPr/>
        <a:lstStyle/>
        <a:p>
          <a:endParaRPr lang="en-US"/>
        </a:p>
      </dgm:t>
    </dgm:pt>
    <dgm:pt modelId="{6FEAC43D-02EB-414A-A463-8A941C25F1C8}" type="sibTrans" cxnId="{AD60A79F-0C01-4A88-ACC0-9E2481BBDA9B}">
      <dgm:prSet/>
      <dgm:spPr/>
      <dgm:t>
        <a:bodyPr/>
        <a:lstStyle/>
        <a:p>
          <a:endParaRPr lang="en-US"/>
        </a:p>
      </dgm:t>
    </dgm:pt>
    <dgm:pt modelId="{F3BF04C6-1CC0-42EE-B75C-A329C1E7B57A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Others</a:t>
          </a:r>
          <a:endParaRPr lang="en-US" sz="2000" b="1" dirty="0">
            <a:solidFill>
              <a:schemeClr val="tx1"/>
            </a:solidFill>
          </a:endParaRPr>
        </a:p>
      </dgm:t>
    </dgm:pt>
    <dgm:pt modelId="{A7F417BB-F397-4008-B2E9-F74607FF572A}" type="parTrans" cxnId="{8D5C9079-C9F2-4661-B8CC-6EDC199D83D4}">
      <dgm:prSet/>
      <dgm:spPr/>
      <dgm:t>
        <a:bodyPr/>
        <a:lstStyle/>
        <a:p>
          <a:endParaRPr lang="en-US"/>
        </a:p>
      </dgm:t>
    </dgm:pt>
    <dgm:pt modelId="{B5CBB7DE-D111-4F41-8774-417832FA6DC0}" type="sibTrans" cxnId="{8D5C9079-C9F2-4661-B8CC-6EDC199D83D4}">
      <dgm:prSet/>
      <dgm:spPr/>
      <dgm:t>
        <a:bodyPr/>
        <a:lstStyle/>
        <a:p>
          <a:endParaRPr lang="en-US"/>
        </a:p>
      </dgm:t>
    </dgm:pt>
    <dgm:pt modelId="{63500FA4-2EA3-4BFD-A30C-D59838281BDE}" type="pres">
      <dgm:prSet presAssocID="{401A5BE9-76AF-4574-B5B5-151758C41792}" presName="linear" presStyleCnt="0">
        <dgm:presLayoutVars>
          <dgm:animLvl val="lvl"/>
          <dgm:resizeHandles val="exact"/>
        </dgm:presLayoutVars>
      </dgm:prSet>
      <dgm:spPr/>
    </dgm:pt>
    <dgm:pt modelId="{58F5FC6B-B7B1-4927-AD79-124A60616277}" type="pres">
      <dgm:prSet presAssocID="{32915AA6-4D51-4CBE-BB24-0FA099BF1FF4}" presName="parentText" presStyleLbl="node1" presStyleIdx="0" presStyleCnt="12">
        <dgm:presLayoutVars>
          <dgm:chMax val="0"/>
          <dgm:bulletEnabled val="1"/>
        </dgm:presLayoutVars>
      </dgm:prSet>
      <dgm:spPr/>
    </dgm:pt>
    <dgm:pt modelId="{278DA4B5-6E5D-47B7-91C3-C53C7642A234}" type="pres">
      <dgm:prSet presAssocID="{0EE1A8ED-208B-4E66-A97C-14D154984A07}" presName="spacer" presStyleCnt="0"/>
      <dgm:spPr/>
    </dgm:pt>
    <dgm:pt modelId="{FA150BC4-1953-4D90-8318-EE5B5337BEE1}" type="pres">
      <dgm:prSet presAssocID="{F398A885-4C38-4C8F-99A9-D8EC2A21CDC6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FECBD1CB-373F-4E2D-9915-3784C4EDFABD}" type="pres">
      <dgm:prSet presAssocID="{C7FA3739-B912-4CF3-A2A8-A449CA94A1F5}" presName="spacer" presStyleCnt="0"/>
      <dgm:spPr/>
    </dgm:pt>
    <dgm:pt modelId="{773FA07C-4BFE-47C8-957A-B44A9E61D953}" type="pres">
      <dgm:prSet presAssocID="{AC54E347-7E24-493E-B833-BE7CCC1AC374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89E1FBA9-EED4-4DBC-B155-D8076A311C01}" type="pres">
      <dgm:prSet presAssocID="{2E85F96D-1EC5-4A57-972D-0473C5DA5046}" presName="spacer" presStyleCnt="0"/>
      <dgm:spPr/>
    </dgm:pt>
    <dgm:pt modelId="{63DF776D-F83E-4BE2-BDC2-736A7690FF8A}" type="pres">
      <dgm:prSet presAssocID="{0EFA59EB-55DD-4AFD-92C5-896D6F0F37DA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16D71E00-BA48-4EF1-BC78-4A1A3754E3E5}" type="pres">
      <dgm:prSet presAssocID="{68BA23D8-E3AE-4B23-A81F-2ABB32CF4CAC}" presName="spacer" presStyleCnt="0"/>
      <dgm:spPr/>
    </dgm:pt>
    <dgm:pt modelId="{631982CE-10F9-4234-B482-A01AAFB59B62}" type="pres">
      <dgm:prSet presAssocID="{D62B12C6-1B19-4131-85B0-C4E930457D6A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A99D23C1-A9B1-4978-94A2-BC90F1E0AE29}" type="pres">
      <dgm:prSet presAssocID="{FCB01FD1-ABCD-4F08-9E48-CA640A66C009}" presName="spacer" presStyleCnt="0"/>
      <dgm:spPr/>
    </dgm:pt>
    <dgm:pt modelId="{5CD31845-9B0F-4352-A719-864951F397D3}" type="pres">
      <dgm:prSet presAssocID="{C1137942-3839-4D3C-9022-D92D37C67B17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B16B79F0-9676-44C0-B6E8-7937C8D399BB}" type="pres">
      <dgm:prSet presAssocID="{0102BAC3-CBBA-4E61-B4B3-5358CE05EF08}" presName="spacer" presStyleCnt="0"/>
      <dgm:spPr/>
    </dgm:pt>
    <dgm:pt modelId="{EFF5B357-71E8-4E2D-B486-A02E672DB301}" type="pres">
      <dgm:prSet presAssocID="{D5ADACB6-E544-4B57-8325-2F95C950B1B3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F95C1B91-52E5-4AA0-98DF-4E7BEB410D98}" type="pres">
      <dgm:prSet presAssocID="{7E73BB6B-658A-46F7-BA38-6605D88D3A6B}" presName="spacer" presStyleCnt="0"/>
      <dgm:spPr/>
    </dgm:pt>
    <dgm:pt modelId="{3594DA4C-B6E9-4BBA-8373-07C84AD8A6CC}" type="pres">
      <dgm:prSet presAssocID="{6E303D4A-F477-4B2C-AC0F-C66352C73FDE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157B3EBB-C95A-4338-B3C1-2E77A9862D02}" type="pres">
      <dgm:prSet presAssocID="{62FB3628-F24B-4B1E-806A-D1EAD0B20109}" presName="spacer" presStyleCnt="0"/>
      <dgm:spPr/>
    </dgm:pt>
    <dgm:pt modelId="{76B69D4E-0FB2-4159-AFF3-E7E82FDC4CEC}" type="pres">
      <dgm:prSet presAssocID="{699B8F95-837F-4DB9-AD6A-9FF3492A15A2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CE736D00-B7D4-4B5C-9EE2-E9DFB6501482}" type="pres">
      <dgm:prSet presAssocID="{8E5EFBCC-51FD-40C9-8BF7-DBE54319AE6F}" presName="spacer" presStyleCnt="0"/>
      <dgm:spPr/>
    </dgm:pt>
    <dgm:pt modelId="{5BB685E2-97CA-4175-80C8-3738F79DAEDD}" type="pres">
      <dgm:prSet presAssocID="{84EA79A6-E11D-4072-B3D0-1217C49063FD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FF259EED-ACE4-4F90-8F36-D35DED5706C1}" type="pres">
      <dgm:prSet presAssocID="{6C780188-E178-47CA-B5CF-4624EDB74EB6}" presName="spacer" presStyleCnt="0"/>
      <dgm:spPr/>
    </dgm:pt>
    <dgm:pt modelId="{D2B47058-5692-40BB-8370-C96EBB22392B}" type="pres">
      <dgm:prSet presAssocID="{55F65DDD-3CC0-40BC-8B77-0A2CBD4B3B1D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21CBF7AF-0E0D-4869-997F-3F9866314A36}" type="pres">
      <dgm:prSet presAssocID="{6FEAC43D-02EB-414A-A463-8A941C25F1C8}" presName="spacer" presStyleCnt="0"/>
      <dgm:spPr/>
    </dgm:pt>
    <dgm:pt modelId="{8B8FCA7F-B94D-426D-88CB-5EF9B90B16DF}" type="pres">
      <dgm:prSet presAssocID="{F3BF04C6-1CC0-42EE-B75C-A329C1E7B57A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EF4130D9-3D41-455C-B2E3-D31425589C21}" type="presOf" srcId="{D5ADACB6-E544-4B57-8325-2F95C950B1B3}" destId="{EFF5B357-71E8-4E2D-B486-A02E672DB301}" srcOrd="0" destOrd="0" presId="urn:microsoft.com/office/officeart/2005/8/layout/vList2"/>
    <dgm:cxn modelId="{FE57A6F2-E463-48D2-B465-05E59D833503}" srcId="{401A5BE9-76AF-4574-B5B5-151758C41792}" destId="{6E303D4A-F477-4B2C-AC0F-C66352C73FDE}" srcOrd="7" destOrd="0" parTransId="{6DF38A52-1FAD-45B4-AA09-DA4FBB8FAEFC}" sibTransId="{62FB3628-F24B-4B1E-806A-D1EAD0B20109}"/>
    <dgm:cxn modelId="{44E82257-02B0-4484-A556-3B9CCC2C3C33}" srcId="{401A5BE9-76AF-4574-B5B5-151758C41792}" destId="{D62B12C6-1B19-4131-85B0-C4E930457D6A}" srcOrd="4" destOrd="0" parTransId="{C1C6E348-7289-43B3-A559-F690C45A7B78}" sibTransId="{FCB01FD1-ABCD-4F08-9E48-CA640A66C009}"/>
    <dgm:cxn modelId="{FB2A53E0-474D-4C20-96EF-5819FEA2B5C5}" srcId="{401A5BE9-76AF-4574-B5B5-151758C41792}" destId="{699B8F95-837F-4DB9-AD6A-9FF3492A15A2}" srcOrd="8" destOrd="0" parTransId="{6B5D0BD9-84FF-4E79-A72C-DD27CC2B176B}" sibTransId="{8E5EFBCC-51FD-40C9-8BF7-DBE54319AE6F}"/>
    <dgm:cxn modelId="{3758EFCD-F569-4F68-96D8-C0B33C5530FD}" type="presOf" srcId="{0EFA59EB-55DD-4AFD-92C5-896D6F0F37DA}" destId="{63DF776D-F83E-4BE2-BDC2-736A7690FF8A}" srcOrd="0" destOrd="0" presId="urn:microsoft.com/office/officeart/2005/8/layout/vList2"/>
    <dgm:cxn modelId="{D3BA5764-D8A8-4915-81C5-493CD09F2EEB}" srcId="{401A5BE9-76AF-4574-B5B5-151758C41792}" destId="{AC54E347-7E24-493E-B833-BE7CCC1AC374}" srcOrd="2" destOrd="0" parTransId="{84424941-5CCA-49F8-B5FC-A462ADBBEF95}" sibTransId="{2E85F96D-1EC5-4A57-972D-0473C5DA5046}"/>
    <dgm:cxn modelId="{3FCCD24D-1CFC-4114-B4D3-6BA45B2ED36E}" type="presOf" srcId="{32915AA6-4D51-4CBE-BB24-0FA099BF1FF4}" destId="{58F5FC6B-B7B1-4927-AD79-124A60616277}" srcOrd="0" destOrd="0" presId="urn:microsoft.com/office/officeart/2005/8/layout/vList2"/>
    <dgm:cxn modelId="{2057F28E-710E-4FE7-8708-AD24D8D19F6B}" srcId="{401A5BE9-76AF-4574-B5B5-151758C41792}" destId="{F398A885-4C38-4C8F-99A9-D8EC2A21CDC6}" srcOrd="1" destOrd="0" parTransId="{9097B9E3-9D7E-48F4-A0D6-21C998679BEF}" sibTransId="{C7FA3739-B912-4CF3-A2A8-A449CA94A1F5}"/>
    <dgm:cxn modelId="{A27951CE-4077-4137-91CF-E6715A9F9828}" type="presOf" srcId="{D62B12C6-1B19-4131-85B0-C4E930457D6A}" destId="{631982CE-10F9-4234-B482-A01AAFB59B62}" srcOrd="0" destOrd="0" presId="urn:microsoft.com/office/officeart/2005/8/layout/vList2"/>
    <dgm:cxn modelId="{25F555A8-9201-40B2-82AF-C65BFE20D1E7}" srcId="{401A5BE9-76AF-4574-B5B5-151758C41792}" destId="{0EFA59EB-55DD-4AFD-92C5-896D6F0F37DA}" srcOrd="3" destOrd="0" parTransId="{2AB27BEA-FC66-4DB3-9C70-6E4D97696B1D}" sibTransId="{68BA23D8-E3AE-4B23-A81F-2ABB32CF4CAC}"/>
    <dgm:cxn modelId="{ED08CB6E-E11E-43D3-B74C-04BC4725BE35}" type="presOf" srcId="{AC54E347-7E24-493E-B833-BE7CCC1AC374}" destId="{773FA07C-4BFE-47C8-957A-B44A9E61D953}" srcOrd="0" destOrd="0" presId="urn:microsoft.com/office/officeart/2005/8/layout/vList2"/>
    <dgm:cxn modelId="{C29F95DC-7B3B-44DE-B3BF-3D5BCCF0C4A4}" type="presOf" srcId="{C1137942-3839-4D3C-9022-D92D37C67B17}" destId="{5CD31845-9B0F-4352-A719-864951F397D3}" srcOrd="0" destOrd="0" presId="urn:microsoft.com/office/officeart/2005/8/layout/vList2"/>
    <dgm:cxn modelId="{A53AE83C-BE25-49EF-9207-599BA4BA551A}" type="presOf" srcId="{401A5BE9-76AF-4574-B5B5-151758C41792}" destId="{63500FA4-2EA3-4BFD-A30C-D59838281BDE}" srcOrd="0" destOrd="0" presId="urn:microsoft.com/office/officeart/2005/8/layout/vList2"/>
    <dgm:cxn modelId="{825CAD7C-607A-4DBF-9920-28A4E5E29B77}" type="presOf" srcId="{F398A885-4C38-4C8F-99A9-D8EC2A21CDC6}" destId="{FA150BC4-1953-4D90-8318-EE5B5337BEE1}" srcOrd="0" destOrd="0" presId="urn:microsoft.com/office/officeart/2005/8/layout/vList2"/>
    <dgm:cxn modelId="{D5832197-668C-4B5A-B459-E44B215FAD85}" type="presOf" srcId="{6E303D4A-F477-4B2C-AC0F-C66352C73FDE}" destId="{3594DA4C-B6E9-4BBA-8373-07C84AD8A6CC}" srcOrd="0" destOrd="0" presId="urn:microsoft.com/office/officeart/2005/8/layout/vList2"/>
    <dgm:cxn modelId="{6F0BB46D-1A07-4130-8A33-458ACFC38F38}" type="presOf" srcId="{F3BF04C6-1CC0-42EE-B75C-A329C1E7B57A}" destId="{8B8FCA7F-B94D-426D-88CB-5EF9B90B16DF}" srcOrd="0" destOrd="0" presId="urn:microsoft.com/office/officeart/2005/8/layout/vList2"/>
    <dgm:cxn modelId="{A3AA3206-7BFB-461D-BA5D-F50DE41BA730}" srcId="{401A5BE9-76AF-4574-B5B5-151758C41792}" destId="{D5ADACB6-E544-4B57-8325-2F95C950B1B3}" srcOrd="6" destOrd="0" parTransId="{D8010B72-B2E4-4C85-886E-AA47EA613D4C}" sibTransId="{7E73BB6B-658A-46F7-BA38-6605D88D3A6B}"/>
    <dgm:cxn modelId="{AD60A79F-0C01-4A88-ACC0-9E2481BBDA9B}" srcId="{401A5BE9-76AF-4574-B5B5-151758C41792}" destId="{55F65DDD-3CC0-40BC-8B77-0A2CBD4B3B1D}" srcOrd="10" destOrd="0" parTransId="{4BA11221-8B5D-461D-9206-9066C20B0194}" sibTransId="{6FEAC43D-02EB-414A-A463-8A941C25F1C8}"/>
    <dgm:cxn modelId="{C6EF061C-2F28-4E38-9642-44BF383793D4}" srcId="{401A5BE9-76AF-4574-B5B5-151758C41792}" destId="{32915AA6-4D51-4CBE-BB24-0FA099BF1FF4}" srcOrd="0" destOrd="0" parTransId="{5E5CB6A8-921F-436C-811D-7685227AC5C8}" sibTransId="{0EE1A8ED-208B-4E66-A97C-14D154984A07}"/>
    <dgm:cxn modelId="{97DEC774-FC63-4C21-A8C7-420C5BE952EA}" type="presOf" srcId="{55F65DDD-3CC0-40BC-8B77-0A2CBD4B3B1D}" destId="{D2B47058-5692-40BB-8370-C96EBB22392B}" srcOrd="0" destOrd="0" presId="urn:microsoft.com/office/officeart/2005/8/layout/vList2"/>
    <dgm:cxn modelId="{FBBFDFC2-ED99-41C0-900C-E64238E497D2}" srcId="{401A5BE9-76AF-4574-B5B5-151758C41792}" destId="{C1137942-3839-4D3C-9022-D92D37C67B17}" srcOrd="5" destOrd="0" parTransId="{AA867BFD-BD34-480D-824F-4856596CB9E7}" sibTransId="{0102BAC3-CBBA-4E61-B4B3-5358CE05EF08}"/>
    <dgm:cxn modelId="{C1F2E7DE-500B-4814-82EB-B7D8EED4079D}" type="presOf" srcId="{84EA79A6-E11D-4072-B3D0-1217C49063FD}" destId="{5BB685E2-97CA-4175-80C8-3738F79DAEDD}" srcOrd="0" destOrd="0" presId="urn:microsoft.com/office/officeart/2005/8/layout/vList2"/>
    <dgm:cxn modelId="{859CE7C6-E0BB-4DAF-B4F4-CBCB931CFBC5}" srcId="{401A5BE9-76AF-4574-B5B5-151758C41792}" destId="{84EA79A6-E11D-4072-B3D0-1217C49063FD}" srcOrd="9" destOrd="0" parTransId="{9F8CAE7C-8F52-44EC-A239-D88C4CAE487E}" sibTransId="{6C780188-E178-47CA-B5CF-4624EDB74EB6}"/>
    <dgm:cxn modelId="{0CE386F3-ECFF-4AE9-9AED-949AFD0A7A55}" type="presOf" srcId="{699B8F95-837F-4DB9-AD6A-9FF3492A15A2}" destId="{76B69D4E-0FB2-4159-AFF3-E7E82FDC4CEC}" srcOrd="0" destOrd="0" presId="urn:microsoft.com/office/officeart/2005/8/layout/vList2"/>
    <dgm:cxn modelId="{8D5C9079-C9F2-4661-B8CC-6EDC199D83D4}" srcId="{401A5BE9-76AF-4574-B5B5-151758C41792}" destId="{F3BF04C6-1CC0-42EE-B75C-A329C1E7B57A}" srcOrd="11" destOrd="0" parTransId="{A7F417BB-F397-4008-B2E9-F74607FF572A}" sibTransId="{B5CBB7DE-D111-4F41-8774-417832FA6DC0}"/>
    <dgm:cxn modelId="{53157206-083A-4803-B4D3-ABF70D6B2774}" type="presParOf" srcId="{63500FA4-2EA3-4BFD-A30C-D59838281BDE}" destId="{58F5FC6B-B7B1-4927-AD79-124A60616277}" srcOrd="0" destOrd="0" presId="urn:microsoft.com/office/officeart/2005/8/layout/vList2"/>
    <dgm:cxn modelId="{A44E6D2C-AEC2-458C-B162-1774073A737B}" type="presParOf" srcId="{63500FA4-2EA3-4BFD-A30C-D59838281BDE}" destId="{278DA4B5-6E5D-47B7-91C3-C53C7642A234}" srcOrd="1" destOrd="0" presId="urn:microsoft.com/office/officeart/2005/8/layout/vList2"/>
    <dgm:cxn modelId="{BBE227E2-A85F-4F95-B382-1AA99E9A5AD5}" type="presParOf" srcId="{63500FA4-2EA3-4BFD-A30C-D59838281BDE}" destId="{FA150BC4-1953-4D90-8318-EE5B5337BEE1}" srcOrd="2" destOrd="0" presId="urn:microsoft.com/office/officeart/2005/8/layout/vList2"/>
    <dgm:cxn modelId="{BD8D8361-333A-44F2-850B-A5D024B0B6BF}" type="presParOf" srcId="{63500FA4-2EA3-4BFD-A30C-D59838281BDE}" destId="{FECBD1CB-373F-4E2D-9915-3784C4EDFABD}" srcOrd="3" destOrd="0" presId="urn:microsoft.com/office/officeart/2005/8/layout/vList2"/>
    <dgm:cxn modelId="{04BFA766-4FB4-4935-AB98-061FAA6C7A24}" type="presParOf" srcId="{63500FA4-2EA3-4BFD-A30C-D59838281BDE}" destId="{773FA07C-4BFE-47C8-957A-B44A9E61D953}" srcOrd="4" destOrd="0" presId="urn:microsoft.com/office/officeart/2005/8/layout/vList2"/>
    <dgm:cxn modelId="{38AF8935-5315-45DC-8687-3D00E960131A}" type="presParOf" srcId="{63500FA4-2EA3-4BFD-A30C-D59838281BDE}" destId="{89E1FBA9-EED4-4DBC-B155-D8076A311C01}" srcOrd="5" destOrd="0" presId="urn:microsoft.com/office/officeart/2005/8/layout/vList2"/>
    <dgm:cxn modelId="{541B9190-8ED9-4826-83C5-AEF62F1E1030}" type="presParOf" srcId="{63500FA4-2EA3-4BFD-A30C-D59838281BDE}" destId="{63DF776D-F83E-4BE2-BDC2-736A7690FF8A}" srcOrd="6" destOrd="0" presId="urn:microsoft.com/office/officeart/2005/8/layout/vList2"/>
    <dgm:cxn modelId="{CBC76737-EF1B-4B62-A73A-C0911676FDE8}" type="presParOf" srcId="{63500FA4-2EA3-4BFD-A30C-D59838281BDE}" destId="{16D71E00-BA48-4EF1-BC78-4A1A3754E3E5}" srcOrd="7" destOrd="0" presId="urn:microsoft.com/office/officeart/2005/8/layout/vList2"/>
    <dgm:cxn modelId="{21B50FCD-2939-4F44-9DA7-CC82F5952078}" type="presParOf" srcId="{63500FA4-2EA3-4BFD-A30C-D59838281BDE}" destId="{631982CE-10F9-4234-B482-A01AAFB59B62}" srcOrd="8" destOrd="0" presId="urn:microsoft.com/office/officeart/2005/8/layout/vList2"/>
    <dgm:cxn modelId="{C0E4AF77-54F5-4403-9AFF-AEA8786D34C2}" type="presParOf" srcId="{63500FA4-2EA3-4BFD-A30C-D59838281BDE}" destId="{A99D23C1-A9B1-4978-94A2-BC90F1E0AE29}" srcOrd="9" destOrd="0" presId="urn:microsoft.com/office/officeart/2005/8/layout/vList2"/>
    <dgm:cxn modelId="{39CD91ED-C96E-4C9F-B84E-8A4B544290B3}" type="presParOf" srcId="{63500FA4-2EA3-4BFD-A30C-D59838281BDE}" destId="{5CD31845-9B0F-4352-A719-864951F397D3}" srcOrd="10" destOrd="0" presId="urn:microsoft.com/office/officeart/2005/8/layout/vList2"/>
    <dgm:cxn modelId="{16E234EE-F4AE-4958-9587-04259969AE22}" type="presParOf" srcId="{63500FA4-2EA3-4BFD-A30C-D59838281BDE}" destId="{B16B79F0-9676-44C0-B6E8-7937C8D399BB}" srcOrd="11" destOrd="0" presId="urn:microsoft.com/office/officeart/2005/8/layout/vList2"/>
    <dgm:cxn modelId="{1217F5FD-F1CC-40B2-B872-9884FB1ECA0C}" type="presParOf" srcId="{63500FA4-2EA3-4BFD-A30C-D59838281BDE}" destId="{EFF5B357-71E8-4E2D-B486-A02E672DB301}" srcOrd="12" destOrd="0" presId="urn:microsoft.com/office/officeart/2005/8/layout/vList2"/>
    <dgm:cxn modelId="{A0A7CBF7-8164-4601-A24A-FA2A8C34215C}" type="presParOf" srcId="{63500FA4-2EA3-4BFD-A30C-D59838281BDE}" destId="{F95C1B91-52E5-4AA0-98DF-4E7BEB410D98}" srcOrd="13" destOrd="0" presId="urn:microsoft.com/office/officeart/2005/8/layout/vList2"/>
    <dgm:cxn modelId="{02C64317-9165-484F-A5DD-68F653AD5447}" type="presParOf" srcId="{63500FA4-2EA3-4BFD-A30C-D59838281BDE}" destId="{3594DA4C-B6E9-4BBA-8373-07C84AD8A6CC}" srcOrd="14" destOrd="0" presId="urn:microsoft.com/office/officeart/2005/8/layout/vList2"/>
    <dgm:cxn modelId="{4910BFB6-D551-4ED4-8FF6-78668542FF67}" type="presParOf" srcId="{63500FA4-2EA3-4BFD-A30C-D59838281BDE}" destId="{157B3EBB-C95A-4338-B3C1-2E77A9862D02}" srcOrd="15" destOrd="0" presId="urn:microsoft.com/office/officeart/2005/8/layout/vList2"/>
    <dgm:cxn modelId="{6FD666E4-A3B9-49FD-A124-276B57193266}" type="presParOf" srcId="{63500FA4-2EA3-4BFD-A30C-D59838281BDE}" destId="{76B69D4E-0FB2-4159-AFF3-E7E82FDC4CEC}" srcOrd="16" destOrd="0" presId="urn:microsoft.com/office/officeart/2005/8/layout/vList2"/>
    <dgm:cxn modelId="{984A624A-5796-4D60-BFAF-7DA0E09BDB54}" type="presParOf" srcId="{63500FA4-2EA3-4BFD-A30C-D59838281BDE}" destId="{CE736D00-B7D4-4B5C-9EE2-E9DFB6501482}" srcOrd="17" destOrd="0" presId="urn:microsoft.com/office/officeart/2005/8/layout/vList2"/>
    <dgm:cxn modelId="{ADD90E8D-DBD1-478C-8082-9AEFFB6F6946}" type="presParOf" srcId="{63500FA4-2EA3-4BFD-A30C-D59838281BDE}" destId="{5BB685E2-97CA-4175-80C8-3738F79DAEDD}" srcOrd="18" destOrd="0" presId="urn:microsoft.com/office/officeart/2005/8/layout/vList2"/>
    <dgm:cxn modelId="{415E654B-50AA-4A2B-9F51-291C679548DE}" type="presParOf" srcId="{63500FA4-2EA3-4BFD-A30C-D59838281BDE}" destId="{FF259EED-ACE4-4F90-8F36-D35DED5706C1}" srcOrd="19" destOrd="0" presId="urn:microsoft.com/office/officeart/2005/8/layout/vList2"/>
    <dgm:cxn modelId="{9BC9EDB0-25CB-48D3-B1F0-D6F48725D3BD}" type="presParOf" srcId="{63500FA4-2EA3-4BFD-A30C-D59838281BDE}" destId="{D2B47058-5692-40BB-8370-C96EBB22392B}" srcOrd="20" destOrd="0" presId="urn:microsoft.com/office/officeart/2005/8/layout/vList2"/>
    <dgm:cxn modelId="{F67D243E-2799-46E8-B8BA-436F852B3C07}" type="presParOf" srcId="{63500FA4-2EA3-4BFD-A30C-D59838281BDE}" destId="{21CBF7AF-0E0D-4869-997F-3F9866314A36}" srcOrd="21" destOrd="0" presId="urn:microsoft.com/office/officeart/2005/8/layout/vList2"/>
    <dgm:cxn modelId="{CD2D2E49-AA3C-4D23-A401-2ACBE508D18C}" type="presParOf" srcId="{63500FA4-2EA3-4BFD-A30C-D59838281BDE}" destId="{8B8FCA7F-B94D-426D-88CB-5EF9B90B16DF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5FC6B-B7B1-4927-AD79-124A60616277}">
      <dsp:nvSpPr>
        <dsp:cNvPr id="0" name=""/>
        <dsp:cNvSpPr/>
      </dsp:nvSpPr>
      <dsp:spPr>
        <a:xfrm>
          <a:off x="0" y="6780"/>
          <a:ext cx="6172199" cy="505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Caffeine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674" y="31454"/>
        <a:ext cx="6122851" cy="456092"/>
      </dsp:txXfrm>
    </dsp:sp>
    <dsp:sp modelId="{FA150BC4-1953-4D90-8318-EE5B5337BEE1}">
      <dsp:nvSpPr>
        <dsp:cNvPr id="0" name=""/>
        <dsp:cNvSpPr/>
      </dsp:nvSpPr>
      <dsp:spPr>
        <a:xfrm>
          <a:off x="0" y="589980"/>
          <a:ext cx="6172199" cy="505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Chocolate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614654"/>
        <a:ext cx="6122851" cy="456092"/>
      </dsp:txXfrm>
    </dsp:sp>
    <dsp:sp modelId="{773FA07C-4BFE-47C8-957A-B44A9E61D953}">
      <dsp:nvSpPr>
        <dsp:cNvPr id="0" name=""/>
        <dsp:cNvSpPr/>
      </dsp:nvSpPr>
      <dsp:spPr>
        <a:xfrm>
          <a:off x="0" y="1173180"/>
          <a:ext cx="6172199" cy="505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Monosodium Glutamate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1197854"/>
        <a:ext cx="6122851" cy="456092"/>
      </dsp:txXfrm>
    </dsp:sp>
    <dsp:sp modelId="{63DF776D-F83E-4BE2-BDC2-736A7690FF8A}">
      <dsp:nvSpPr>
        <dsp:cNvPr id="0" name=""/>
        <dsp:cNvSpPr/>
      </dsp:nvSpPr>
      <dsp:spPr>
        <a:xfrm>
          <a:off x="0" y="1756380"/>
          <a:ext cx="6172199" cy="505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Processed meats and fish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1781054"/>
        <a:ext cx="6122851" cy="456092"/>
      </dsp:txXfrm>
    </dsp:sp>
    <dsp:sp modelId="{631982CE-10F9-4234-B482-A01AAFB59B62}">
      <dsp:nvSpPr>
        <dsp:cNvPr id="0" name=""/>
        <dsp:cNvSpPr/>
      </dsp:nvSpPr>
      <dsp:spPr>
        <a:xfrm>
          <a:off x="0" y="2339580"/>
          <a:ext cx="6172199" cy="5054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Cheese and other dairy products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2364254"/>
        <a:ext cx="6122851" cy="456092"/>
      </dsp:txXfrm>
    </dsp:sp>
    <dsp:sp modelId="{5CD31845-9B0F-4352-A719-864951F397D3}">
      <dsp:nvSpPr>
        <dsp:cNvPr id="0" name=""/>
        <dsp:cNvSpPr/>
      </dsp:nvSpPr>
      <dsp:spPr>
        <a:xfrm>
          <a:off x="0" y="2922780"/>
          <a:ext cx="6172199" cy="505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Nuts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4674" y="2947454"/>
        <a:ext cx="6122851" cy="456092"/>
      </dsp:txXfrm>
    </dsp:sp>
    <dsp:sp modelId="{EFF5B357-71E8-4E2D-B486-A02E672DB301}">
      <dsp:nvSpPr>
        <dsp:cNvPr id="0" name=""/>
        <dsp:cNvSpPr/>
      </dsp:nvSpPr>
      <dsp:spPr>
        <a:xfrm>
          <a:off x="0" y="3505980"/>
          <a:ext cx="6172199" cy="505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Alcohol and vinegar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3530654"/>
        <a:ext cx="6122851" cy="456092"/>
      </dsp:txXfrm>
    </dsp:sp>
    <dsp:sp modelId="{3594DA4C-B6E9-4BBA-8373-07C84AD8A6CC}">
      <dsp:nvSpPr>
        <dsp:cNvPr id="0" name=""/>
        <dsp:cNvSpPr/>
      </dsp:nvSpPr>
      <dsp:spPr>
        <a:xfrm>
          <a:off x="0" y="4089180"/>
          <a:ext cx="6172199" cy="505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Certain fruits and juices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4113854"/>
        <a:ext cx="6122851" cy="456092"/>
      </dsp:txXfrm>
    </dsp:sp>
    <dsp:sp modelId="{76B69D4E-0FB2-4159-AFF3-E7E82FDC4CEC}">
      <dsp:nvSpPr>
        <dsp:cNvPr id="0" name=""/>
        <dsp:cNvSpPr/>
      </dsp:nvSpPr>
      <dsp:spPr>
        <a:xfrm>
          <a:off x="0" y="4672380"/>
          <a:ext cx="6172199" cy="505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Certain vegetables, especially onions</a:t>
          </a:r>
          <a:endParaRPr lang="en-US" sz="2000" b="1" kern="1200" dirty="0"/>
        </a:p>
      </dsp:txBody>
      <dsp:txXfrm>
        <a:off x="24674" y="4697054"/>
        <a:ext cx="6122851" cy="456092"/>
      </dsp:txXfrm>
    </dsp:sp>
    <dsp:sp modelId="{5BB685E2-97CA-4175-80C8-3738F79DAEDD}">
      <dsp:nvSpPr>
        <dsp:cNvPr id="0" name=""/>
        <dsp:cNvSpPr/>
      </dsp:nvSpPr>
      <dsp:spPr>
        <a:xfrm>
          <a:off x="0" y="5255580"/>
          <a:ext cx="6172199" cy="5054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Fresh yeast-risen baked goods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5280254"/>
        <a:ext cx="6122851" cy="456092"/>
      </dsp:txXfrm>
    </dsp:sp>
    <dsp:sp modelId="{D2B47058-5692-40BB-8370-C96EBB22392B}">
      <dsp:nvSpPr>
        <dsp:cNvPr id="0" name=""/>
        <dsp:cNvSpPr/>
      </dsp:nvSpPr>
      <dsp:spPr>
        <a:xfrm>
          <a:off x="0" y="5838780"/>
          <a:ext cx="6172199" cy="505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Aspartame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5863454"/>
        <a:ext cx="6122851" cy="456092"/>
      </dsp:txXfrm>
    </dsp:sp>
    <dsp:sp modelId="{8B8FCA7F-B94D-426D-88CB-5EF9B90B16DF}">
      <dsp:nvSpPr>
        <dsp:cNvPr id="0" name=""/>
        <dsp:cNvSpPr/>
      </dsp:nvSpPr>
      <dsp:spPr>
        <a:xfrm>
          <a:off x="0" y="6421979"/>
          <a:ext cx="6172199" cy="505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Others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4674" y="6446653"/>
        <a:ext cx="6122851" cy="456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6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9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4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3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3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4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0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9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0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0916-16E2-4471-BC8A-8BD435AA8721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2FFC-863A-4ADC-B6BE-7755B1DD1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7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581" y="19665"/>
            <a:ext cx="6858000" cy="205740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latin typeface="Monotype Corsiva" panose="03010101010201010101" pitchFamily="66" charset="0"/>
              </a:rPr>
              <a:t>12</a:t>
            </a:r>
            <a:r>
              <a:rPr lang="en-US" dirty="0" smtClean="0"/>
              <a:t> </a:t>
            </a:r>
            <a:r>
              <a:rPr lang="en-US" sz="6700" b="1" dirty="0" smtClean="0">
                <a:solidFill>
                  <a:srgbClr val="FF6600"/>
                </a:solidFill>
                <a:latin typeface="Monotype Corsiva" panose="03010101010201010101" pitchFamily="66" charset="0"/>
              </a:rPr>
              <a:t>Dietary Triggers </a:t>
            </a:r>
            <a:r>
              <a:rPr lang="en-US" b="1" dirty="0" smtClean="0"/>
              <a:t>that Contribute to Migraine Headaches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610600"/>
            <a:ext cx="4114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www.nourishedthinking.com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59074020"/>
              </p:ext>
            </p:extLst>
          </p:nvPr>
        </p:nvGraphicFramePr>
        <p:xfrm>
          <a:off x="381000" y="1524000"/>
          <a:ext cx="61722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81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00B050"/>
      </a:accent2>
      <a:accent3>
        <a:srgbClr val="A5A5A5"/>
      </a:accent3>
      <a:accent4>
        <a:srgbClr val="92D050"/>
      </a:accent4>
      <a:accent5>
        <a:srgbClr val="FF6600"/>
      </a:accent5>
      <a:accent6>
        <a:srgbClr val="F0D14E"/>
      </a:accent6>
      <a:hlink>
        <a:srgbClr val="C3D69B"/>
      </a:hlink>
      <a:folHlink>
        <a:srgbClr val="FF660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12 Dietary Triggers that Contribute to Migraine Headaches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Juvonia Harris</dc:creator>
  <cp:lastModifiedBy>Juvonia Harris</cp:lastModifiedBy>
  <cp:revision>6</cp:revision>
  <dcterms:created xsi:type="dcterms:W3CDTF">2018-03-20T17:08:55Z</dcterms:created>
  <dcterms:modified xsi:type="dcterms:W3CDTF">2018-03-20T18:11:57Z</dcterms:modified>
</cp:coreProperties>
</file>